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>
        <p:scale>
          <a:sx n="60" d="100"/>
          <a:sy n="60" d="100"/>
        </p:scale>
        <p:origin x="1740" y="-9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736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386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550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219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400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584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177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125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641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284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553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D53FB-D685-4AF3-9A82-92DF4CAD5D96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71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Deanna.Ramirez@fortbendisd.gov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06603" y="438331"/>
            <a:ext cx="30087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Mrs. Dee’s ECSE</a:t>
            </a:r>
          </a:p>
          <a:p>
            <a:pPr algn="ctr"/>
            <a:r>
              <a:rPr lang="en-US" sz="2400" dirty="0"/>
              <a:t>Classroom Newsletter</a:t>
            </a:r>
          </a:p>
          <a:p>
            <a:pPr algn="ctr"/>
            <a:r>
              <a:rPr lang="en-US" sz="2400" dirty="0"/>
              <a:t>Week of Dec 8, 2025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8354" y="2065198"/>
            <a:ext cx="2357770" cy="7232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Dates to Remember:</a:t>
            </a:r>
            <a:endParaRPr lang="en-US" dirty="0"/>
          </a:p>
          <a:p>
            <a:pPr algn="ctr"/>
            <a:endParaRPr lang="en-US" sz="2000" b="1" dirty="0">
              <a:highlight>
                <a:srgbClr val="FFFF00"/>
              </a:highlight>
            </a:endParaRPr>
          </a:p>
          <a:p>
            <a:pPr algn="ctr"/>
            <a:endParaRPr lang="en-US" sz="2000" b="1" dirty="0">
              <a:highlight>
                <a:srgbClr val="FFFF00"/>
              </a:highlight>
            </a:endParaRPr>
          </a:p>
          <a:p>
            <a:pPr algn="ctr"/>
            <a:r>
              <a:rPr lang="en-US" sz="2000" b="1" dirty="0">
                <a:highlight>
                  <a:srgbClr val="FFFF00"/>
                </a:highlight>
              </a:rPr>
              <a:t>December 19 - Holiday Party </a:t>
            </a:r>
          </a:p>
          <a:p>
            <a:pPr algn="ctr"/>
            <a:r>
              <a:rPr lang="en-US" sz="2000" b="1" dirty="0">
                <a:highlight>
                  <a:srgbClr val="FFFF00"/>
                </a:highlight>
              </a:rPr>
              <a:t>9:15</a:t>
            </a:r>
          </a:p>
          <a:p>
            <a:pPr algn="ctr"/>
            <a:endParaRPr lang="en-US" sz="2000" b="1" dirty="0">
              <a:highlight>
                <a:srgbClr val="FFFF00"/>
              </a:highlight>
            </a:endParaRPr>
          </a:p>
          <a:p>
            <a:pPr algn="ctr"/>
            <a:endParaRPr lang="en-US" sz="2000" b="1" dirty="0">
              <a:highlight>
                <a:srgbClr val="FFFF00"/>
              </a:highlight>
            </a:endParaRPr>
          </a:p>
          <a:p>
            <a:pPr algn="ctr"/>
            <a:r>
              <a:rPr lang="en-US" sz="2000" b="1" dirty="0">
                <a:highlight>
                  <a:srgbClr val="FFFF00"/>
                </a:highlight>
              </a:rPr>
              <a:t>December 19 – Early Dismissal</a:t>
            </a:r>
          </a:p>
          <a:p>
            <a:pPr algn="ctr"/>
            <a:r>
              <a:rPr lang="en-US" sz="2000" b="1" dirty="0">
                <a:highlight>
                  <a:srgbClr val="FFFF00"/>
                </a:highlight>
              </a:rPr>
              <a:t>3 year olds 10:10</a:t>
            </a:r>
          </a:p>
          <a:p>
            <a:pPr algn="ctr"/>
            <a:r>
              <a:rPr lang="en-US" sz="2000" b="1" dirty="0">
                <a:highlight>
                  <a:srgbClr val="FFFF00"/>
                </a:highlight>
              </a:rPr>
              <a:t>4 year olds 12:10</a:t>
            </a:r>
          </a:p>
          <a:p>
            <a:pPr algn="ctr"/>
            <a:endParaRPr lang="en-US" sz="2000" b="1" dirty="0">
              <a:highlight>
                <a:srgbClr val="FFFF00"/>
              </a:highlight>
            </a:endParaRPr>
          </a:p>
          <a:p>
            <a:pPr algn="ctr"/>
            <a:endParaRPr lang="en-US" sz="2000" b="1" dirty="0">
              <a:highlight>
                <a:srgbClr val="FFFF00"/>
              </a:highlight>
            </a:endParaRPr>
          </a:p>
          <a:p>
            <a:pPr algn="ctr"/>
            <a:r>
              <a:rPr lang="en-US" sz="2000" b="1" dirty="0">
                <a:highlight>
                  <a:srgbClr val="FFFF00"/>
                </a:highlight>
              </a:rPr>
              <a:t>Dec 22 – Jan 7 Winter Break</a:t>
            </a:r>
            <a:endParaRPr lang="en-US" sz="2000" b="1" dirty="0"/>
          </a:p>
          <a:p>
            <a:pPr algn="ctr"/>
            <a:endParaRPr lang="en-US" sz="1400" b="1" dirty="0"/>
          </a:p>
          <a:p>
            <a:pPr algn="ctr"/>
            <a:endParaRPr lang="en-US" sz="1400" b="1" dirty="0"/>
          </a:p>
          <a:p>
            <a:pPr algn="ctr"/>
            <a:endParaRPr lang="en-US" sz="1400" b="1" dirty="0"/>
          </a:p>
          <a:p>
            <a:pPr algn="ctr"/>
            <a:r>
              <a:rPr lang="en-US" sz="1400" b="1" dirty="0"/>
              <a:t>Please let me know if you ever have any questions or concerns.</a:t>
            </a:r>
          </a:p>
          <a:p>
            <a:pPr algn="ctr"/>
            <a:endParaRPr lang="en-US" sz="1400" b="1" dirty="0"/>
          </a:p>
          <a:p>
            <a:pPr algn="ctr"/>
            <a:endParaRPr lang="en-US" sz="1400" b="1" dirty="0"/>
          </a:p>
          <a:p>
            <a:pPr algn="ctr"/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966183" y="2030578"/>
            <a:ext cx="4449209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200" dirty="0"/>
          </a:p>
          <a:p>
            <a:pPr algn="ctr"/>
            <a:r>
              <a:rPr lang="en-US" sz="2200" dirty="0"/>
              <a:t>We will have our Holiday Party on Friday at 9:15. Parents are invited. I will send a Sign-Up Genius for party items. </a:t>
            </a:r>
          </a:p>
          <a:p>
            <a:pPr algn="ctr"/>
            <a:endParaRPr lang="en-US" sz="2200" dirty="0"/>
          </a:p>
          <a:p>
            <a:pPr algn="ctr"/>
            <a:r>
              <a:rPr lang="en-US" sz="2200" dirty="0"/>
              <a:t>Friday (12/19) Dismissal for 3-year-olds will be at 10:10 and dismissal for 4-year-olds at 12:10.</a:t>
            </a:r>
          </a:p>
          <a:p>
            <a:pPr algn="ctr"/>
            <a:endParaRPr lang="en-US" sz="2200" dirty="0"/>
          </a:p>
          <a:p>
            <a:pPr algn="ctr"/>
            <a:endParaRPr lang="en-US" sz="2200" dirty="0"/>
          </a:p>
          <a:p>
            <a:pPr algn="ctr"/>
            <a:r>
              <a:rPr lang="en-US" sz="2200" dirty="0"/>
              <a:t>We will be discussing our unit on Holidays and Celebrations throughout December.</a:t>
            </a:r>
            <a:endParaRPr lang="en-US" sz="2200" b="1" dirty="0"/>
          </a:p>
          <a:p>
            <a:pPr algn="ctr"/>
            <a:endParaRPr lang="en-US" sz="2200" b="1" dirty="0"/>
          </a:p>
          <a:p>
            <a:pPr algn="ctr"/>
            <a:endParaRPr lang="en-US" sz="2400" dirty="0"/>
          </a:p>
          <a:p>
            <a:pPr algn="ctr"/>
            <a:endParaRPr lang="en-US" sz="1600" dirty="0"/>
          </a:p>
          <a:p>
            <a:pPr algn="ctr"/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430620" y="8971005"/>
            <a:ext cx="57724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Email: </a:t>
            </a:r>
            <a:r>
              <a:rPr lang="en-US" sz="1400" dirty="0">
                <a:hlinkClick r:id="rId3"/>
              </a:rPr>
              <a:t>Deanna.Ramirez@fortbendisd.gov</a:t>
            </a:r>
            <a:endParaRPr lang="en-US" sz="1400" dirty="0"/>
          </a:p>
          <a:p>
            <a:pPr algn="ctr"/>
            <a:r>
              <a:rPr lang="en-US" sz="1400" dirty="0"/>
              <a:t>ECSE</a:t>
            </a:r>
          </a:p>
          <a:p>
            <a:pPr algn="ctr"/>
            <a:r>
              <a:rPr lang="en-US" sz="1400" dirty="0"/>
              <a:t>Pecan Grove Elementary School</a:t>
            </a:r>
          </a:p>
        </p:txBody>
      </p:sp>
    </p:spTree>
    <p:extLst>
      <p:ext uri="{BB962C8B-B14F-4D97-AF65-F5344CB8AC3E}">
        <p14:creationId xmlns:p14="http://schemas.microsoft.com/office/powerpoint/2010/main" val="3506756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19466</TotalTime>
  <Words>125</Words>
  <Application>Microsoft Office PowerPoint</Application>
  <PresentationFormat>Custom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Ashley Magee</dc:creator>
  <cp:lastModifiedBy>Ramirez, Deanna</cp:lastModifiedBy>
  <cp:revision>94</cp:revision>
  <dcterms:created xsi:type="dcterms:W3CDTF">2016-05-19T19:32:37Z</dcterms:created>
  <dcterms:modified xsi:type="dcterms:W3CDTF">2025-12-05T17:59:30Z</dcterms:modified>
</cp:coreProperties>
</file>